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98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42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37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4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1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4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5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8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0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2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C10DD-6F89-3349-886C-1F147D77C85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73AE7-80E7-CA40-9927-07263C37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5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rst_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DoesStrongOrgCulture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ve-where-you-wo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ve-where-you-wo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-Is-Organizational-Cul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-Is-Organizational-Culture-Defi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1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ree-Sections-of-Org-Cul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2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ve-where-you-wo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ndgr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8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earn+Why+Employees+Love+SendGrid-H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atDoesStrongOrgCulture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4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0</Words>
  <Application>Microsoft Macintosh PowerPoint</Application>
  <PresentationFormat>On-screen Show (16:9)</PresentationFormat>
  <Paragraphs>0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Wall</dc:creator>
  <cp:lastModifiedBy>Jacob Wall</cp:lastModifiedBy>
  <cp:revision>6</cp:revision>
  <dcterms:created xsi:type="dcterms:W3CDTF">2014-06-26T02:20:24Z</dcterms:created>
  <dcterms:modified xsi:type="dcterms:W3CDTF">2014-06-26T15:08:39Z</dcterms:modified>
</cp:coreProperties>
</file>